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71" r:id="rId10"/>
    <p:sldId id="263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67" autoAdjust="0"/>
    <p:restoredTop sz="94660"/>
  </p:normalViewPr>
  <p:slideViewPr>
    <p:cSldViewPr snapToGrid="0">
      <p:cViewPr varScale="1">
        <p:scale>
          <a:sx n="139" d="100"/>
          <a:sy n="139" d="100"/>
        </p:scale>
        <p:origin x="1236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64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A73A-89F3-4288-A5AA-ED6993C8D7A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04A4-1976-4F77-BD7D-CEC23ABCB99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3331699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09585" indent="0" algn="ctr">
              <a:buNone/>
            </a:lvl2pPr>
            <a:lvl3pPr marL="1219170" indent="0" algn="ctr">
              <a:buNone/>
            </a:lvl3pPr>
            <a:lvl4pPr marL="1828754" indent="0" algn="ctr">
              <a:buNone/>
            </a:lvl4pPr>
            <a:lvl5pPr marL="2438339" indent="0" algn="ctr">
              <a:buNone/>
            </a:lvl5pPr>
            <a:lvl6pPr marL="3047924" indent="0" algn="ctr">
              <a:buNone/>
            </a:lvl6pPr>
            <a:lvl7pPr marL="3657509" indent="0" algn="ctr">
              <a:buNone/>
            </a:lvl7pPr>
            <a:lvl8pPr marL="4267093" indent="0" algn="ctr">
              <a:buNone/>
            </a:lvl8pPr>
            <a:lvl9pPr marL="4876678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59700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A73A-89F3-4288-A5AA-ED6993C8D7A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04A4-1976-4F77-BD7D-CEC23ABCB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850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A73A-89F3-4288-A5AA-ED6993C8D7A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04A4-1976-4F77-BD7D-CEC23ABCB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062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A73A-89F3-4288-A5AA-ED6993C8D7A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04A4-1976-4F77-BD7D-CEC23ABCB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98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4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2507787"/>
            <a:ext cx="9448800" cy="1509712"/>
          </a:xfrm>
        </p:spPr>
        <p:txBody>
          <a:bodyPr anchor="t"/>
          <a:lstStyle>
            <a:lvl1pPr marL="97534" indent="0" algn="l">
              <a:buNone/>
              <a:defRPr sz="2667">
                <a:solidFill>
                  <a:schemeClr val="tx1"/>
                </a:solidFill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A73A-89F3-4288-A5AA-ED6993C8D7A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94E804A4-1976-4F77-BD7D-CEC23ABCB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0197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467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467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A73A-89F3-4288-A5AA-ED6993C8D7A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04A4-1976-4F77-BD7D-CEC23ABCB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34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750887"/>
          </a:xfrm>
        </p:spPr>
        <p:txBody>
          <a:bodyPr anchor="ctr"/>
          <a:lstStyle>
            <a:lvl1pPr marL="0" indent="0">
              <a:buNone/>
              <a:defRPr sz="3200" b="0" cap="all" baseline="0">
                <a:solidFill>
                  <a:schemeClr val="tx1"/>
                </a:solidFill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1535114"/>
            <a:ext cx="5389033" cy="750887"/>
          </a:xfrm>
        </p:spPr>
        <p:txBody>
          <a:bodyPr anchor="ctr"/>
          <a:lstStyle>
            <a:lvl1pPr marL="0" indent="0">
              <a:buNone/>
              <a:defRPr sz="3200" b="0" cap="all" baseline="0">
                <a:solidFill>
                  <a:schemeClr val="tx1"/>
                </a:solidFill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362201"/>
            <a:ext cx="5389033" cy="3763963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A73A-89F3-4288-A5AA-ED6993C8D7A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04A4-1976-4F77-BD7D-CEC23ABCB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47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A73A-89F3-4288-A5AA-ED6993C8D7A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04A4-1976-4F77-BD7D-CEC23ABCB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768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A73A-89F3-4288-A5AA-ED6993C8D7A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04A4-1976-4F77-BD7D-CEC23ABCB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49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933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2" y="1524001"/>
            <a:ext cx="4011084" cy="4602163"/>
          </a:xfrm>
        </p:spPr>
        <p:txBody>
          <a:bodyPr/>
          <a:lstStyle>
            <a:lvl1pPr marL="0" indent="0">
              <a:buNone/>
              <a:defRPr sz="1867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467"/>
            </a:lvl1pPr>
            <a:lvl2pPr>
              <a:defRPr sz="3200"/>
            </a:lvl2pPr>
            <a:lvl3pPr>
              <a:defRPr sz="2933"/>
            </a:lvl3pPr>
            <a:lvl4pPr>
              <a:defRPr sz="2667"/>
            </a:lvl4pPr>
            <a:lvl5pPr>
              <a:defRPr sz="24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A73A-89F3-4288-A5AA-ED6993C8D7A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04A4-1976-4F77-BD7D-CEC23ABCB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596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667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4267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7A73A-89F3-4288-A5AA-ED6993C8D7A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804A4-1976-4F77-BD7D-CEC23ABCB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7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6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6B7A73A-89F3-4288-A5AA-ED6993C8D7A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6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6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4E804A4-1976-4F77-BD7D-CEC23ABCB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408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5467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31502" indent="-548626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1158211" indent="-377943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770" indent="-304792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1804371" indent="-243834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0396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352997" indent="-243834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214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2889432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157649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price fall&#10;&#10;Description automatically generated with medium confidence">
            <a:extLst>
              <a:ext uri="{FF2B5EF4-FFF2-40B4-BE49-F238E27FC236}">
                <a16:creationId xmlns:a16="http://schemas.microsoft.com/office/drawing/2014/main" id="{B3D9D34C-64E4-75FB-EF81-2E608CC04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096" y="228600"/>
            <a:ext cx="9855809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0512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2A99E0-88D0-55E3-B030-600B2C01E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537180"/>
            <a:ext cx="11430000" cy="5783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0412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12A72A0E-3741-7222-5BDF-E2677C268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43092"/>
            <a:ext cx="11430000" cy="5771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508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7F03A0A-1C2E-49EF-679F-77EBCDD3F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07" y="539602"/>
            <a:ext cx="11430587" cy="577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64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AA9EC02-5100-9A00-EA57-D0FD47A30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06" y="555477"/>
            <a:ext cx="11430587" cy="574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05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FDD7AE-0C98-D0F4-E1BC-A2B647CA6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556579"/>
            <a:ext cx="11430000" cy="5744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9223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85FF60E-0AC2-DF54-7E0C-C079962BE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31" y="552302"/>
            <a:ext cx="11436938" cy="575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50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B96F7D2-3364-BD39-08BF-35A7964DA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06" y="545952"/>
            <a:ext cx="11430587" cy="576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93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oil prices&#10;&#10;Description automatically generated">
            <a:extLst>
              <a:ext uri="{FF2B5EF4-FFF2-40B4-BE49-F238E27FC236}">
                <a16:creationId xmlns:a16="http://schemas.microsoft.com/office/drawing/2014/main" id="{79C2480F-E197-5B81-91BD-33B7F3CDA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358" y="228600"/>
            <a:ext cx="9861285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7940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graph&#10;&#10;Description automatically generated">
            <a:extLst>
              <a:ext uri="{FF2B5EF4-FFF2-40B4-BE49-F238E27FC236}">
                <a16:creationId xmlns:a16="http://schemas.microsoft.com/office/drawing/2014/main" id="{CF98A733-697C-9A5B-0D2E-E6DBB8CB1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618" y="228600"/>
            <a:ext cx="9858765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3290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graph&#10;&#10;Description automatically generated">
            <a:extLst>
              <a:ext uri="{FF2B5EF4-FFF2-40B4-BE49-F238E27FC236}">
                <a16:creationId xmlns:a16="http://schemas.microsoft.com/office/drawing/2014/main" id="{5936E60B-D63E-C83A-4F1A-0CDBDA97C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18" y="228600"/>
            <a:ext cx="9881165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4161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graph&#10;&#10;Description automatically generated">
            <a:extLst>
              <a:ext uri="{FF2B5EF4-FFF2-40B4-BE49-F238E27FC236}">
                <a16:creationId xmlns:a16="http://schemas.microsoft.com/office/drawing/2014/main" id="{018AE31D-4069-F18D-F0FA-41AB894B7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78" y="228600"/>
            <a:ext cx="9864245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8383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graph&#10;&#10;Description automatically generated">
            <a:extLst>
              <a:ext uri="{FF2B5EF4-FFF2-40B4-BE49-F238E27FC236}">
                <a16:creationId xmlns:a16="http://schemas.microsoft.com/office/drawing/2014/main" id="{0A36E16C-FDAD-1C0E-8F92-392FAA32E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096" y="228600"/>
            <a:ext cx="9855809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7591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DF8EBB-3AD4-E2DD-4CB9-F818D8F7C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7482" y="228600"/>
            <a:ext cx="8457036" cy="6400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1312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E9941D-A3FA-6BCE-E350-070F90644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6727" y="362036"/>
            <a:ext cx="8098546" cy="6133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0283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DFD0885F-6AD6-0E51-AC19-633E9B63A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727" y="228600"/>
            <a:ext cx="8098546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365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BIG MOVES Coming Into The Large Silver ETFs</Template>
  <TotalTime>91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Book Antiqua</vt:lpstr>
      <vt:lpstr>Lucida Sans</vt:lpstr>
      <vt:lpstr>Wingdings</vt:lpstr>
      <vt:lpstr>Wingdings 2</vt:lpstr>
      <vt:lpstr>Wingdings 3</vt:lpstr>
      <vt:lpstr>Apex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Stephen St. Angelo</dc:creator>
  <cp:lastModifiedBy>Stephen St. Angelo</cp:lastModifiedBy>
  <cp:revision>2</cp:revision>
  <dcterms:created xsi:type="dcterms:W3CDTF">2024-09-04T15:59:15Z</dcterms:created>
  <dcterms:modified xsi:type="dcterms:W3CDTF">2024-09-04T17:30:35Z</dcterms:modified>
</cp:coreProperties>
</file>